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06FDD8-61BD-455B-BCDF-D5DD9D8154DC}"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125539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06FDD8-61BD-455B-BCDF-D5DD9D8154DC}"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866162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06FDD8-61BD-455B-BCDF-D5DD9D8154DC}"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276070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06FDD8-61BD-455B-BCDF-D5DD9D8154DC}"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347391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06FDD8-61BD-455B-BCDF-D5DD9D8154DC}" type="datetimeFigureOut">
              <a:rPr lang="en-US" smtClean="0"/>
              <a:t>3/14/2017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842892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06FDD8-61BD-455B-BCDF-D5DD9D8154DC}" type="datetimeFigureOut">
              <a:rPr lang="en-US" smtClean="0"/>
              <a:t>3/14/2017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2069177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06FDD8-61BD-455B-BCDF-D5DD9D8154DC}" type="datetimeFigureOut">
              <a:rPr lang="en-US" smtClean="0"/>
              <a:t>3/14/2017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424228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06FDD8-61BD-455B-BCDF-D5DD9D8154DC}" type="datetimeFigureOut">
              <a:rPr lang="en-US" smtClean="0"/>
              <a:t>3/14/2017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663589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6FDD8-61BD-455B-BCDF-D5DD9D8154DC}" type="datetimeFigureOut">
              <a:rPr lang="en-US" smtClean="0"/>
              <a:t>3/14/2017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123010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06FDD8-61BD-455B-BCDF-D5DD9D8154DC}" type="datetimeFigureOut">
              <a:rPr lang="en-US" smtClean="0"/>
              <a:t>3/14/2017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48698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06FDD8-61BD-455B-BCDF-D5DD9D8154DC}" type="datetimeFigureOut">
              <a:rPr lang="en-US" smtClean="0"/>
              <a:t>3/14/2017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54FCF-4D40-41E8-8322-3FDAE821C137}" type="slidenum">
              <a:rPr lang="en-US" smtClean="0"/>
              <a:t>‹#›</a:t>
            </a:fld>
            <a:endParaRPr lang="en-US"/>
          </a:p>
        </p:txBody>
      </p:sp>
    </p:spTree>
    <p:extLst>
      <p:ext uri="{BB962C8B-B14F-4D97-AF65-F5344CB8AC3E}">
        <p14:creationId xmlns:p14="http://schemas.microsoft.com/office/powerpoint/2010/main" val="2201252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06FDD8-61BD-455B-BCDF-D5DD9D8154DC}" type="datetimeFigureOut">
              <a:rPr lang="en-US" smtClean="0"/>
              <a:t>3/14/2017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54FCF-4D40-41E8-8322-3FDAE821C137}" type="slidenum">
              <a:rPr lang="en-US" smtClean="0"/>
              <a:t>‹#›</a:t>
            </a:fld>
            <a:endParaRPr lang="en-US"/>
          </a:p>
        </p:txBody>
      </p:sp>
    </p:spTree>
    <p:extLst>
      <p:ext uri="{BB962C8B-B14F-4D97-AF65-F5344CB8AC3E}">
        <p14:creationId xmlns:p14="http://schemas.microsoft.com/office/powerpoint/2010/main" val="1316589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b="1" dirty="0" smtClean="0">
                <a:latin typeface="Arial" pitchFamily="34" charset="0"/>
                <a:cs typeface="Arial" pitchFamily="34" charset="0"/>
              </a:rPr>
              <a:t>Business Case Analysis </a:t>
            </a:r>
            <a:endParaRPr lang="en-US" sz="4800" b="1" dirty="0">
              <a:latin typeface="Arial" pitchFamily="34" charset="0"/>
              <a:cs typeface="Arial" pitchFamily="34" charset="0"/>
            </a:endParaRPr>
          </a:p>
        </p:txBody>
      </p:sp>
      <p:sp>
        <p:nvSpPr>
          <p:cNvPr id="3" name="Subtitle 2"/>
          <p:cNvSpPr>
            <a:spLocks noGrp="1"/>
          </p:cNvSpPr>
          <p:nvPr>
            <p:ph type="subTitle" idx="1"/>
          </p:nvPr>
        </p:nvSpPr>
        <p:spPr/>
        <p:txBody>
          <a:bodyPr>
            <a:normAutofit fontScale="92500"/>
          </a:bodyPr>
          <a:lstStyle/>
          <a:p>
            <a:r>
              <a:rPr lang="en-US" dirty="0" smtClean="0">
                <a:solidFill>
                  <a:schemeClr val="tx1"/>
                </a:solidFill>
              </a:rPr>
              <a:t>Hemantha De Silva </a:t>
            </a:r>
            <a:endParaRPr lang="en-US" dirty="0" smtClean="0">
              <a:solidFill>
                <a:schemeClr val="tx1"/>
              </a:solidFill>
            </a:endParaRPr>
          </a:p>
          <a:p>
            <a:endParaRPr lang="en-US" dirty="0">
              <a:solidFill>
                <a:schemeClr val="tx1"/>
              </a:solidFill>
            </a:endParaRPr>
          </a:p>
          <a:p>
            <a:r>
              <a:rPr lang="en-US" dirty="0" smtClean="0">
                <a:solidFill>
                  <a:schemeClr val="tx1"/>
                </a:solidFill>
              </a:rPr>
              <a:t>                                  1                     </a:t>
            </a:r>
            <a:r>
              <a:rPr lang="en-US" b="1" dirty="0" smtClean="0">
                <a:solidFill>
                  <a:schemeClr val="tx1"/>
                </a:solidFill>
              </a:rPr>
              <a:t> </a:t>
            </a:r>
            <a:r>
              <a:rPr lang="en-US" sz="2200" b="1" dirty="0" smtClean="0">
                <a:solidFill>
                  <a:schemeClr val="tx1"/>
                </a:solidFill>
              </a:rPr>
              <a:t>15.03.2017</a:t>
            </a:r>
            <a:endParaRPr lang="en-US" sz="2200" b="1" dirty="0">
              <a:solidFill>
                <a:schemeClr val="tx1"/>
              </a:solidFill>
            </a:endParaRPr>
          </a:p>
        </p:txBody>
      </p:sp>
    </p:spTree>
    <p:extLst>
      <p:ext uri="{BB962C8B-B14F-4D97-AF65-F5344CB8AC3E}">
        <p14:creationId xmlns:p14="http://schemas.microsoft.com/office/powerpoint/2010/main" val="1016666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The Benefit of using case studies </a:t>
            </a:r>
            <a:endParaRPr lang="en-US" sz="3600" b="1" dirty="0"/>
          </a:p>
        </p:txBody>
      </p:sp>
      <p:sp>
        <p:nvSpPr>
          <p:cNvPr id="3" name="Content Placeholder 2"/>
          <p:cNvSpPr>
            <a:spLocks noGrp="1"/>
          </p:cNvSpPr>
          <p:nvPr>
            <p:ph idx="1"/>
          </p:nvPr>
        </p:nvSpPr>
        <p:spPr>
          <a:xfrm>
            <a:off x="457200" y="1600200"/>
            <a:ext cx="8382000" cy="5029200"/>
          </a:xfrm>
        </p:spPr>
        <p:txBody>
          <a:bodyPr>
            <a:normAutofit fontScale="92500" lnSpcReduction="20000"/>
          </a:bodyPr>
          <a:lstStyle/>
          <a:p>
            <a:r>
              <a:rPr lang="en-US" sz="2800" dirty="0" smtClean="0"/>
              <a:t>The lecture material presented  will identify the key theoretical concepts and tools of strategy as well as the key issues facing business managers  in today’s competitive  environment.</a:t>
            </a:r>
          </a:p>
          <a:p>
            <a:r>
              <a:rPr lang="en-US" sz="2800" dirty="0" smtClean="0"/>
              <a:t>Though    the lecture </a:t>
            </a:r>
            <a:r>
              <a:rPr lang="en-US" sz="2800" dirty="0" err="1" smtClean="0"/>
              <a:t>programme</a:t>
            </a:r>
            <a:r>
              <a:rPr lang="en-US" sz="2800" dirty="0" smtClean="0"/>
              <a:t>   identify some of the key skills required  in management practice today, it will not give  you the opportunity to actually develop some of those </a:t>
            </a:r>
            <a:r>
              <a:rPr lang="en-US" sz="2800" b="1" dirty="0" smtClean="0"/>
              <a:t>skills </a:t>
            </a:r>
            <a:r>
              <a:rPr lang="en-US" sz="2800" dirty="0" smtClean="0"/>
              <a:t>  yourself.</a:t>
            </a:r>
          </a:p>
          <a:p>
            <a:r>
              <a:rPr lang="en-US" sz="2800" dirty="0" smtClean="0"/>
              <a:t>As such it is  very importance  to  practice  to acquire new skills  by yourself .</a:t>
            </a:r>
          </a:p>
          <a:p>
            <a:r>
              <a:rPr lang="en-US" sz="2800" dirty="0" smtClean="0"/>
              <a:t>The case study  allows  you to engage in the  practice  by putting yourself in a decision maker’s position and  forcing you to  grapple with real life business scenarios  facing actual managers in the workplace .</a:t>
            </a:r>
            <a:endParaRPr lang="en-US" sz="2800" dirty="0"/>
          </a:p>
        </p:txBody>
      </p:sp>
    </p:spTree>
    <p:extLst>
      <p:ext uri="{BB962C8B-B14F-4D97-AF65-F5344CB8AC3E}">
        <p14:creationId xmlns:p14="http://schemas.microsoft.com/office/powerpoint/2010/main" val="2299210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Skill  development using  case studies </a:t>
            </a:r>
            <a:endParaRPr lang="en-US" sz="3600" b="1" dirty="0"/>
          </a:p>
        </p:txBody>
      </p:sp>
      <p:sp>
        <p:nvSpPr>
          <p:cNvPr id="3" name="Content Placeholder 2"/>
          <p:cNvSpPr>
            <a:spLocks noGrp="1"/>
          </p:cNvSpPr>
          <p:nvPr>
            <p:ph idx="1"/>
          </p:nvPr>
        </p:nvSpPr>
        <p:spPr/>
        <p:txBody>
          <a:bodyPr>
            <a:normAutofit/>
          </a:bodyPr>
          <a:lstStyle/>
          <a:p>
            <a:r>
              <a:rPr lang="en-US" sz="2800" dirty="0" smtClean="0"/>
              <a:t>Analytical Skill</a:t>
            </a:r>
          </a:p>
          <a:p>
            <a:pPr marL="0" indent="0">
              <a:buNone/>
            </a:pPr>
            <a:endParaRPr lang="en-US" sz="2800" dirty="0" smtClean="0"/>
          </a:p>
          <a:p>
            <a:r>
              <a:rPr lang="en-US" sz="2800" dirty="0" smtClean="0"/>
              <a:t>Decision Making Skill</a:t>
            </a:r>
          </a:p>
          <a:p>
            <a:endParaRPr lang="en-US" sz="2800" dirty="0" smtClean="0"/>
          </a:p>
          <a:p>
            <a:r>
              <a:rPr lang="en-US" sz="2800" dirty="0" smtClean="0"/>
              <a:t>Application </a:t>
            </a:r>
          </a:p>
          <a:p>
            <a:pPr marL="0" indent="0">
              <a:buNone/>
            </a:pPr>
            <a:endParaRPr lang="en-US" sz="2800" dirty="0" smtClean="0"/>
          </a:p>
          <a:p>
            <a:r>
              <a:rPr lang="en-US" sz="2800" dirty="0" smtClean="0"/>
              <a:t>Communication Skills</a:t>
            </a:r>
          </a:p>
          <a:p>
            <a:endParaRPr lang="en-US" sz="2800" dirty="0"/>
          </a:p>
        </p:txBody>
      </p:sp>
    </p:spTree>
    <p:extLst>
      <p:ext uri="{BB962C8B-B14F-4D97-AF65-F5344CB8AC3E}">
        <p14:creationId xmlns:p14="http://schemas.microsoft.com/office/powerpoint/2010/main" val="3702407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Key Steps in analyzing a Case</a:t>
            </a:r>
            <a:endParaRPr lang="en-US" sz="3600" b="1" dirty="0"/>
          </a:p>
        </p:txBody>
      </p:sp>
      <p:sp>
        <p:nvSpPr>
          <p:cNvPr id="3" name="Content Placeholder 2"/>
          <p:cNvSpPr>
            <a:spLocks noGrp="1"/>
          </p:cNvSpPr>
          <p:nvPr>
            <p:ph idx="1"/>
          </p:nvPr>
        </p:nvSpPr>
        <p:spPr>
          <a:xfrm>
            <a:off x="457200" y="1600200"/>
            <a:ext cx="8153400" cy="4876800"/>
          </a:xfrm>
        </p:spPr>
        <p:txBody>
          <a:bodyPr>
            <a:normAutofit/>
          </a:bodyPr>
          <a:lstStyle/>
          <a:p>
            <a:r>
              <a:rPr lang="en-US" sz="2800" dirty="0" smtClean="0"/>
              <a:t>Read the case </a:t>
            </a:r>
          </a:p>
          <a:p>
            <a:r>
              <a:rPr lang="en-US" sz="2800" dirty="0" smtClean="0"/>
              <a:t>Read the case questions to understand the  key issues  you expected  to address</a:t>
            </a:r>
          </a:p>
          <a:p>
            <a:r>
              <a:rPr lang="en-US" sz="2800" dirty="0" smtClean="0"/>
              <a:t>Read the case bearing in mind  the case questions </a:t>
            </a:r>
          </a:p>
          <a:p>
            <a:r>
              <a:rPr lang="en-US" sz="2800" dirty="0" smtClean="0"/>
              <a:t>Make sure  you understand  any numerical information outline d  in tables, charts </a:t>
            </a:r>
            <a:r>
              <a:rPr lang="en-US" sz="2800" dirty="0" err="1" smtClean="0"/>
              <a:t>etc</a:t>
            </a:r>
            <a:endParaRPr lang="en-US" sz="2800" dirty="0" smtClean="0"/>
          </a:p>
          <a:p>
            <a:r>
              <a:rPr lang="en-US" sz="2800" dirty="0" smtClean="0"/>
              <a:t>Make sure you explain the rational  for any assumptions made in your analysis</a:t>
            </a:r>
          </a:p>
          <a:p>
            <a:r>
              <a:rPr lang="en-US" sz="2800" dirty="0" smtClean="0"/>
              <a:t>Draw conclusions /Recommendations  from issued identified</a:t>
            </a:r>
            <a:endParaRPr lang="en-US" sz="2800" dirty="0"/>
          </a:p>
        </p:txBody>
      </p:sp>
    </p:spTree>
    <p:extLst>
      <p:ext uri="{BB962C8B-B14F-4D97-AF65-F5344CB8AC3E}">
        <p14:creationId xmlns:p14="http://schemas.microsoft.com/office/powerpoint/2010/main" val="3666393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Theoretical  concepts and Frameworks</a:t>
            </a:r>
            <a:endParaRPr lang="en-US" sz="3600" b="1" dirty="0"/>
          </a:p>
        </p:txBody>
      </p:sp>
      <p:sp>
        <p:nvSpPr>
          <p:cNvPr id="3" name="Content Placeholder 2"/>
          <p:cNvSpPr>
            <a:spLocks noGrp="1"/>
          </p:cNvSpPr>
          <p:nvPr>
            <p:ph idx="1"/>
          </p:nvPr>
        </p:nvSpPr>
        <p:spPr/>
        <p:txBody>
          <a:bodyPr>
            <a:normAutofit lnSpcReduction="10000"/>
          </a:bodyPr>
          <a:lstStyle/>
          <a:p>
            <a:r>
              <a:rPr lang="en-US" sz="2800" dirty="0" smtClean="0"/>
              <a:t>Tools allow , you to better understand  the different </a:t>
            </a:r>
            <a:r>
              <a:rPr lang="en-US" sz="2800" dirty="0"/>
              <a:t>s</a:t>
            </a:r>
            <a:r>
              <a:rPr lang="en-US" sz="2800" dirty="0" smtClean="0"/>
              <a:t>pecific issues  in  different situations and contexts.</a:t>
            </a:r>
          </a:p>
          <a:p>
            <a:r>
              <a:rPr lang="en-US" sz="2800" dirty="0" smtClean="0"/>
              <a:t>Using those tools  will allow you the opportunity </a:t>
            </a:r>
            <a:endParaRPr lang="en-US" sz="2800" dirty="0"/>
          </a:p>
          <a:p>
            <a:r>
              <a:rPr lang="en-US" sz="2800" dirty="0" smtClean="0"/>
              <a:t>Not  every tool or model will be relevant in every case .</a:t>
            </a:r>
          </a:p>
          <a:p>
            <a:r>
              <a:rPr lang="en-US" sz="2800" dirty="0" smtClean="0"/>
              <a:t>You  should  use specific cases to analyses specific issues.</a:t>
            </a:r>
          </a:p>
          <a:p>
            <a:r>
              <a:rPr lang="en-US" sz="2800" dirty="0" smtClean="0"/>
              <a:t>The issues being addressed in the case should become clear  as you read and reread the case through several times.</a:t>
            </a:r>
            <a:endParaRPr lang="en-US" sz="2800" dirty="0"/>
          </a:p>
        </p:txBody>
      </p:sp>
    </p:spTree>
    <p:extLst>
      <p:ext uri="{BB962C8B-B14F-4D97-AF65-F5344CB8AC3E}">
        <p14:creationId xmlns:p14="http://schemas.microsoft.com/office/powerpoint/2010/main" val="819005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Ways to present case analysis </a:t>
            </a:r>
            <a:endParaRPr lang="en-US" sz="3600" b="1" dirty="0"/>
          </a:p>
        </p:txBody>
      </p:sp>
      <p:sp>
        <p:nvSpPr>
          <p:cNvPr id="3" name="Content Placeholder 2"/>
          <p:cNvSpPr>
            <a:spLocks noGrp="1"/>
          </p:cNvSpPr>
          <p:nvPr>
            <p:ph idx="1"/>
          </p:nvPr>
        </p:nvSpPr>
        <p:spPr/>
        <p:txBody>
          <a:bodyPr>
            <a:normAutofit/>
          </a:bodyPr>
          <a:lstStyle/>
          <a:p>
            <a:r>
              <a:rPr lang="en-US" sz="2800" dirty="0" smtClean="0"/>
              <a:t>There are  different way to present case analysis </a:t>
            </a:r>
          </a:p>
          <a:p>
            <a:pPr marL="0" indent="0">
              <a:buNone/>
            </a:pPr>
            <a:endParaRPr lang="en-US" sz="2800" dirty="0" smtClean="0"/>
          </a:p>
          <a:p>
            <a:r>
              <a:rPr lang="en-US" sz="2800" dirty="0" smtClean="0"/>
              <a:t>Oral Presentations</a:t>
            </a:r>
          </a:p>
          <a:p>
            <a:pPr marL="0" indent="0">
              <a:buNone/>
            </a:pPr>
            <a:endParaRPr lang="en-US" sz="2800" dirty="0" smtClean="0"/>
          </a:p>
          <a:p>
            <a:r>
              <a:rPr lang="en-US" sz="2800" dirty="0"/>
              <a:t> </a:t>
            </a:r>
            <a:r>
              <a:rPr lang="en-US" sz="2800" dirty="0" smtClean="0"/>
              <a:t>a Written  presentations</a:t>
            </a:r>
          </a:p>
          <a:p>
            <a:endParaRPr lang="en-US" sz="2800" dirty="0" smtClean="0"/>
          </a:p>
          <a:p>
            <a:r>
              <a:rPr lang="en-US" sz="2800" dirty="0"/>
              <a:t> </a:t>
            </a:r>
            <a:r>
              <a:rPr lang="en-US" sz="2800" dirty="0" smtClean="0"/>
              <a:t> a General class  discussions</a:t>
            </a:r>
          </a:p>
          <a:p>
            <a:pPr marL="0" indent="0">
              <a:buNone/>
            </a:pPr>
            <a:endParaRPr lang="en-US" sz="2800" dirty="0" smtClean="0"/>
          </a:p>
          <a:p>
            <a:endParaRPr lang="en-US" sz="2800" dirty="0" smtClean="0"/>
          </a:p>
          <a:p>
            <a:endParaRPr lang="en-US" sz="2800" dirty="0" smtClean="0"/>
          </a:p>
          <a:p>
            <a:endParaRPr lang="en-US" sz="2800" dirty="0"/>
          </a:p>
        </p:txBody>
      </p:sp>
    </p:spTree>
    <p:extLst>
      <p:ext uri="{BB962C8B-B14F-4D97-AF65-F5344CB8AC3E}">
        <p14:creationId xmlns:p14="http://schemas.microsoft.com/office/powerpoint/2010/main" val="3349239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Oral Presentation</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181600"/>
          </a:xfrm>
        </p:spPr>
        <p:txBody>
          <a:bodyPr>
            <a:normAutofit fontScale="92500" lnSpcReduction="10000"/>
          </a:bodyPr>
          <a:lstStyle/>
          <a:p>
            <a:r>
              <a:rPr lang="en-US" sz="2800" dirty="0" smtClean="0"/>
              <a:t>Include  </a:t>
            </a:r>
          </a:p>
          <a:p>
            <a:r>
              <a:rPr lang="en-US" sz="2800" dirty="0" smtClean="0"/>
              <a:t>An introduction :  aim and objectives of the presentations</a:t>
            </a:r>
          </a:p>
          <a:p>
            <a:r>
              <a:rPr lang="en-US" sz="2800" dirty="0" smtClean="0"/>
              <a:t>An outline of how you undertook the analysis and identification of the key models and tools applied</a:t>
            </a:r>
          </a:p>
          <a:p>
            <a:r>
              <a:rPr lang="en-US" sz="2800" dirty="0" smtClean="0"/>
              <a:t>Conclusion: </a:t>
            </a:r>
          </a:p>
          <a:p>
            <a:r>
              <a:rPr lang="en-US" sz="2800" dirty="0" smtClean="0"/>
              <a:t>It is usually customary to allow  some time for the audience to ask  any question or points for clarification</a:t>
            </a:r>
          </a:p>
          <a:p>
            <a:r>
              <a:rPr lang="en-US" sz="2800" dirty="0" smtClean="0"/>
              <a:t>Need to provide the audience with a short handout  of key points covered in the presentation and any sources of information  that might  be useful to expand  on the situation in the case.</a:t>
            </a:r>
          </a:p>
          <a:p>
            <a:endParaRPr lang="en-US" sz="2800" dirty="0" smtClean="0"/>
          </a:p>
          <a:p>
            <a:endParaRPr lang="en-US" sz="2800" dirty="0"/>
          </a:p>
        </p:txBody>
      </p:sp>
    </p:spTree>
    <p:extLst>
      <p:ext uri="{BB962C8B-B14F-4D97-AF65-F5344CB8AC3E}">
        <p14:creationId xmlns:p14="http://schemas.microsoft.com/office/powerpoint/2010/main" val="24095143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Visual impact </a:t>
            </a:r>
            <a:endParaRPr lang="en-US" sz="3600" b="1" dirty="0"/>
          </a:p>
        </p:txBody>
      </p:sp>
      <p:sp>
        <p:nvSpPr>
          <p:cNvPr id="3" name="Content Placeholder 2"/>
          <p:cNvSpPr>
            <a:spLocks noGrp="1"/>
          </p:cNvSpPr>
          <p:nvPr>
            <p:ph idx="1"/>
          </p:nvPr>
        </p:nvSpPr>
        <p:spPr>
          <a:xfrm>
            <a:off x="457200" y="1447800"/>
            <a:ext cx="8686800" cy="5410200"/>
          </a:xfrm>
        </p:spPr>
        <p:txBody>
          <a:bodyPr>
            <a:normAutofit lnSpcReduction="10000"/>
          </a:bodyPr>
          <a:lstStyle/>
          <a:p>
            <a:r>
              <a:rPr lang="en-US" sz="2800" dirty="0" smtClean="0"/>
              <a:t>Need to sue sort of visual impact to maintain the audience’s attention and reinforce the key point to be drawn from the case.</a:t>
            </a:r>
          </a:p>
          <a:p>
            <a:r>
              <a:rPr lang="en-US" sz="2800" dirty="0" smtClean="0"/>
              <a:t>You might want to consider some of the </a:t>
            </a:r>
            <a:r>
              <a:rPr lang="en-US" sz="2800" dirty="0" err="1" smtClean="0"/>
              <a:t>folloing</a:t>
            </a:r>
            <a:r>
              <a:rPr lang="en-US" sz="2800" dirty="0" smtClean="0"/>
              <a:t> points.</a:t>
            </a:r>
          </a:p>
          <a:p>
            <a:pPr lvl="1"/>
            <a:r>
              <a:rPr lang="en-US" sz="2400" dirty="0" smtClean="0"/>
              <a:t>Telling the audience who are and identifying the scope of the presentation.</a:t>
            </a:r>
          </a:p>
          <a:p>
            <a:pPr lvl="1"/>
            <a:r>
              <a:rPr lang="en-US" sz="2400" dirty="0" smtClean="0"/>
              <a:t>Identification of the objectives of the presentation</a:t>
            </a:r>
          </a:p>
          <a:p>
            <a:pPr lvl="1"/>
            <a:r>
              <a:rPr lang="en-US" sz="2400" dirty="0" smtClean="0"/>
              <a:t> an outline  to the questions posed in the case</a:t>
            </a:r>
          </a:p>
          <a:p>
            <a:pPr lvl="1"/>
            <a:r>
              <a:rPr lang="en-US" sz="2400" dirty="0" smtClean="0"/>
              <a:t>A statement of recommendation which are clearly supported and justified in light of the previous analysis </a:t>
            </a:r>
          </a:p>
          <a:p>
            <a:pPr lvl="1"/>
            <a:r>
              <a:rPr lang="en-US" sz="2400" dirty="0" smtClean="0"/>
              <a:t>Consideration as to how you can make the slides interesting for  the audience.</a:t>
            </a:r>
          </a:p>
          <a:p>
            <a:pPr lvl="1"/>
            <a:r>
              <a:rPr lang="en-US" sz="2400" dirty="0"/>
              <a:t> </a:t>
            </a:r>
            <a:r>
              <a:rPr lang="en-US" sz="2400" dirty="0" smtClean="0"/>
              <a:t>think about  timing </a:t>
            </a:r>
          </a:p>
          <a:p>
            <a:pPr lvl="1"/>
            <a:endParaRPr lang="en-US" sz="2400" dirty="0" smtClean="0"/>
          </a:p>
          <a:p>
            <a:pPr lvl="1"/>
            <a:endParaRPr lang="en-US" sz="2400" dirty="0" smtClean="0"/>
          </a:p>
          <a:p>
            <a:pPr lvl="1"/>
            <a:endParaRPr lang="en-US" sz="2400" dirty="0"/>
          </a:p>
        </p:txBody>
      </p:sp>
    </p:spTree>
    <p:extLst>
      <p:ext uri="{BB962C8B-B14F-4D97-AF65-F5344CB8AC3E}">
        <p14:creationId xmlns:p14="http://schemas.microsoft.com/office/powerpoint/2010/main" val="2001791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Written Presentation </a:t>
            </a:r>
            <a:endParaRPr lang="en-US" sz="3600" b="1" dirty="0"/>
          </a:p>
        </p:txBody>
      </p:sp>
      <p:sp>
        <p:nvSpPr>
          <p:cNvPr id="3" name="Content Placeholder 2"/>
          <p:cNvSpPr>
            <a:spLocks noGrp="1"/>
          </p:cNvSpPr>
          <p:nvPr>
            <p:ph idx="1"/>
          </p:nvPr>
        </p:nvSpPr>
        <p:spPr/>
        <p:txBody>
          <a:bodyPr>
            <a:normAutofit/>
          </a:bodyPr>
          <a:lstStyle/>
          <a:p>
            <a:r>
              <a:rPr lang="en-US" sz="2400" dirty="0" smtClean="0"/>
              <a:t>Identify   the  target audience  and the purpose  of the report , as content might vary depending upon whom and what  purposes .</a:t>
            </a:r>
          </a:p>
          <a:p>
            <a:r>
              <a:rPr lang="en-US" sz="2400" dirty="0" smtClean="0"/>
              <a:t>Your roll mentioned  in the case </a:t>
            </a:r>
          </a:p>
          <a:p>
            <a:r>
              <a:rPr lang="en-US" sz="2400" dirty="0"/>
              <a:t> </a:t>
            </a:r>
            <a:r>
              <a:rPr lang="en-US" sz="2400" dirty="0" smtClean="0"/>
              <a:t>words  limit</a:t>
            </a:r>
          </a:p>
          <a:p>
            <a:r>
              <a:rPr lang="en-US" sz="2400" dirty="0" smtClean="0"/>
              <a:t>A Title page </a:t>
            </a:r>
          </a:p>
          <a:p>
            <a:r>
              <a:rPr lang="en-US" sz="2400" dirty="0" smtClean="0"/>
              <a:t>An Appendix</a:t>
            </a:r>
          </a:p>
          <a:p>
            <a:r>
              <a:rPr lang="en-US" sz="2400" dirty="0" smtClean="0"/>
              <a:t>You should  read your  complete report several time prior to its  submission to   check  language </a:t>
            </a:r>
          </a:p>
          <a:p>
            <a:endParaRPr lang="en-US" sz="2400" dirty="0"/>
          </a:p>
        </p:txBody>
      </p:sp>
    </p:spTree>
    <p:extLst>
      <p:ext uri="{BB962C8B-B14F-4D97-AF65-F5344CB8AC3E}">
        <p14:creationId xmlns:p14="http://schemas.microsoft.com/office/powerpoint/2010/main" val="2910523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Class discussions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A  key objective  is to maximize student learning </a:t>
            </a:r>
          </a:p>
          <a:p>
            <a:r>
              <a:rPr lang="en-US" sz="2800" dirty="0" smtClean="0"/>
              <a:t>Tutor ‘s  role  is  mealy  a facilitator </a:t>
            </a:r>
          </a:p>
          <a:p>
            <a:r>
              <a:rPr lang="en-US" sz="2800" dirty="0" smtClean="0"/>
              <a:t>Students  should </a:t>
            </a:r>
          </a:p>
          <a:p>
            <a:pPr marL="0" indent="0">
              <a:buNone/>
            </a:pPr>
            <a:r>
              <a:rPr lang="en-US" sz="2800" dirty="0" smtClean="0"/>
              <a:t>- Has prepared the case thoroughly prior the class     discussion</a:t>
            </a:r>
          </a:p>
          <a:p>
            <a:pPr>
              <a:buFontTx/>
              <a:buChar char="-"/>
            </a:pPr>
            <a:r>
              <a:rPr lang="en-US" sz="2800" dirty="0" smtClean="0"/>
              <a:t>Is willing to participate in the discussion</a:t>
            </a:r>
          </a:p>
          <a:p>
            <a:pPr>
              <a:buFontTx/>
              <a:buChar char="-"/>
            </a:pPr>
            <a:r>
              <a:rPr lang="en-US" sz="2800" dirty="0" smtClean="0"/>
              <a:t>Is preparing to be challenged and justify  his </a:t>
            </a:r>
          </a:p>
          <a:p>
            <a:pPr>
              <a:buFontTx/>
              <a:buChar char="-"/>
            </a:pPr>
            <a:r>
              <a:rPr lang="en-US" sz="2800" dirty="0" smtClean="0"/>
              <a:t>contribution</a:t>
            </a:r>
          </a:p>
          <a:p>
            <a:pPr>
              <a:buFontTx/>
              <a:buChar char="-"/>
            </a:pPr>
            <a:r>
              <a:rPr lang="en-US" sz="2800" dirty="0" smtClean="0"/>
              <a:t>Si prepared to listen to the views of  peers and challenge them on what they have to say.</a:t>
            </a:r>
            <a:endParaRPr lang="en-US" sz="2800" dirty="0"/>
          </a:p>
        </p:txBody>
      </p:sp>
    </p:spTree>
    <p:extLst>
      <p:ext uri="{BB962C8B-B14F-4D97-AF65-F5344CB8AC3E}">
        <p14:creationId xmlns:p14="http://schemas.microsoft.com/office/powerpoint/2010/main" val="595397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Conclusion</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382000" cy="5257800"/>
          </a:xfrm>
        </p:spPr>
        <p:txBody>
          <a:bodyPr>
            <a:normAutofit/>
          </a:bodyPr>
          <a:lstStyle/>
          <a:p>
            <a:r>
              <a:rPr lang="en-US" sz="2800" dirty="0" smtClean="0"/>
              <a:t>Key points </a:t>
            </a:r>
          </a:p>
          <a:p>
            <a:r>
              <a:rPr lang="en-US" sz="2800" dirty="0" smtClean="0"/>
              <a:t>A case study  describes an actual situation  with which  you can practice your  skills </a:t>
            </a:r>
          </a:p>
          <a:p>
            <a:r>
              <a:rPr lang="en-US" sz="2800" dirty="0" smtClean="0"/>
              <a:t>Practice and develop many  important managerial  skills when  working on a case study</a:t>
            </a:r>
          </a:p>
          <a:p>
            <a:r>
              <a:rPr lang="en-US" sz="2800" dirty="0" smtClean="0"/>
              <a:t>In analyzing   case studies there are key steps that you should  engage  in, such as reading the case before the class and  reading  the case  question to understand  the strategic  issues being addressed</a:t>
            </a:r>
          </a:p>
          <a:p>
            <a:r>
              <a:rPr lang="en-US" sz="2800" dirty="0" smtClean="0"/>
              <a:t>Three main ways of presenting  the case analysis </a:t>
            </a:r>
          </a:p>
          <a:p>
            <a:r>
              <a:rPr lang="en-US" sz="2800" dirty="0" smtClean="0"/>
              <a:t>Finally  there are no right or wrong answers </a:t>
            </a:r>
          </a:p>
          <a:p>
            <a:endParaRPr lang="en-US" sz="2800" dirty="0" smtClean="0"/>
          </a:p>
          <a:p>
            <a:endParaRPr lang="en-US" sz="2800" dirty="0"/>
          </a:p>
        </p:txBody>
      </p:sp>
    </p:spTree>
    <p:extLst>
      <p:ext uri="{BB962C8B-B14F-4D97-AF65-F5344CB8AC3E}">
        <p14:creationId xmlns:p14="http://schemas.microsoft.com/office/powerpoint/2010/main" val="3175917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 </a:t>
            </a:r>
            <a:endParaRPr lang="en-US" dirty="0"/>
          </a:p>
        </p:txBody>
      </p:sp>
      <p:sp>
        <p:nvSpPr>
          <p:cNvPr id="3" name="Content Placeholder 2"/>
          <p:cNvSpPr>
            <a:spLocks noGrp="1"/>
          </p:cNvSpPr>
          <p:nvPr>
            <p:ph idx="1"/>
          </p:nvPr>
        </p:nvSpPr>
        <p:spPr/>
        <p:txBody>
          <a:bodyPr/>
          <a:lstStyle/>
          <a:p>
            <a:r>
              <a:rPr lang="en-US" b="1" dirty="0" smtClean="0"/>
              <a:t>Knowledge :</a:t>
            </a:r>
          </a:p>
          <a:p>
            <a:pPr marL="0" indent="0">
              <a:buNone/>
            </a:pPr>
            <a:r>
              <a:rPr lang="en-US" dirty="0" smtClean="0"/>
              <a:t>  1.Understnad content of a case, central problem  and analytical questions</a:t>
            </a:r>
          </a:p>
          <a:p>
            <a:pPr marL="0" indent="0">
              <a:buNone/>
            </a:pPr>
            <a:endParaRPr lang="en-US" dirty="0" smtClean="0"/>
          </a:p>
          <a:p>
            <a:pPr marL="0" indent="0">
              <a:buNone/>
            </a:pPr>
            <a:r>
              <a:rPr lang="en-US" dirty="0" smtClean="0"/>
              <a:t>  2. Understand the connection between a case and subject matters in accounting , business, and strategy.</a:t>
            </a:r>
          </a:p>
          <a:p>
            <a:pPr marL="0" indent="0">
              <a:buNone/>
            </a:pPr>
            <a:endParaRPr lang="en-US" dirty="0"/>
          </a:p>
        </p:txBody>
      </p:sp>
    </p:spTree>
    <p:extLst>
      <p:ext uri="{BB962C8B-B14F-4D97-AF65-F5344CB8AC3E}">
        <p14:creationId xmlns:p14="http://schemas.microsoft.com/office/powerpoint/2010/main" val="967544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lstStyle/>
          <a:p>
            <a:endParaRPr lang="en-US" dirty="0" smtClean="0"/>
          </a:p>
          <a:p>
            <a:endParaRPr lang="en-US" dirty="0"/>
          </a:p>
          <a:p>
            <a:pPr algn="ctr"/>
            <a:r>
              <a:rPr lang="en-US" sz="5400" dirty="0" smtClean="0"/>
              <a:t>Thank</a:t>
            </a:r>
          </a:p>
          <a:p>
            <a:pPr algn="ctr"/>
            <a:endParaRPr lang="en-US" sz="5400" dirty="0"/>
          </a:p>
        </p:txBody>
      </p:sp>
    </p:spTree>
    <p:extLst>
      <p:ext uri="{BB962C8B-B14F-4D97-AF65-F5344CB8AC3E}">
        <p14:creationId xmlns:p14="http://schemas.microsoft.com/office/powerpoint/2010/main" val="4156696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Learning Outcomes </a:t>
            </a:r>
            <a:endParaRPr lang="en-US" sz="4000" b="1" dirty="0"/>
          </a:p>
        </p:txBody>
      </p:sp>
      <p:sp>
        <p:nvSpPr>
          <p:cNvPr id="3" name="Content Placeholder 2"/>
          <p:cNvSpPr>
            <a:spLocks noGrp="1"/>
          </p:cNvSpPr>
          <p:nvPr>
            <p:ph idx="1"/>
          </p:nvPr>
        </p:nvSpPr>
        <p:spPr/>
        <p:txBody>
          <a:bodyPr/>
          <a:lstStyle/>
          <a:p>
            <a:r>
              <a:rPr lang="en-US" dirty="0" smtClean="0"/>
              <a:t>Competencies</a:t>
            </a:r>
          </a:p>
          <a:p>
            <a:pPr marL="0" indent="0">
              <a:buNone/>
            </a:pPr>
            <a:r>
              <a:rPr lang="en-US" dirty="0"/>
              <a:t> </a:t>
            </a:r>
            <a:r>
              <a:rPr lang="en-US" dirty="0" smtClean="0"/>
              <a:t>3. Read and </a:t>
            </a:r>
            <a:r>
              <a:rPr lang="en-US" dirty="0"/>
              <a:t>u</a:t>
            </a:r>
            <a:r>
              <a:rPr lang="en-US" dirty="0" smtClean="0"/>
              <a:t>nderstand cases in relation to their central issues and underlying subject matters </a:t>
            </a:r>
          </a:p>
          <a:p>
            <a:pPr marL="0" indent="0">
              <a:buNone/>
            </a:pPr>
            <a:endParaRPr lang="en-US" dirty="0"/>
          </a:p>
          <a:p>
            <a:pPr marL="0" indent="0">
              <a:buNone/>
            </a:pPr>
            <a:r>
              <a:rPr lang="en-US" dirty="0" smtClean="0"/>
              <a:t>2. Map an analysis combining the related subject matters </a:t>
            </a:r>
            <a:endParaRPr lang="en-US" dirty="0"/>
          </a:p>
        </p:txBody>
      </p:sp>
    </p:spTree>
    <p:extLst>
      <p:ext uri="{BB962C8B-B14F-4D97-AF65-F5344CB8AC3E}">
        <p14:creationId xmlns:p14="http://schemas.microsoft.com/office/powerpoint/2010/main" val="1144073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Learning Outcomes </a:t>
            </a:r>
            <a:endParaRPr lang="en-US" sz="4000" b="1" dirty="0"/>
          </a:p>
        </p:txBody>
      </p:sp>
      <p:sp>
        <p:nvSpPr>
          <p:cNvPr id="3" name="Content Placeholder 2"/>
          <p:cNvSpPr>
            <a:spLocks noGrp="1"/>
          </p:cNvSpPr>
          <p:nvPr>
            <p:ph idx="1"/>
          </p:nvPr>
        </p:nvSpPr>
        <p:spPr/>
        <p:txBody>
          <a:bodyPr/>
          <a:lstStyle/>
          <a:p>
            <a:r>
              <a:rPr lang="en-US" dirty="0" smtClean="0"/>
              <a:t>Skills</a:t>
            </a:r>
          </a:p>
          <a:p>
            <a:pPr marL="0" indent="0">
              <a:buNone/>
            </a:pPr>
            <a:r>
              <a:rPr lang="en-US" dirty="0" smtClean="0"/>
              <a:t>1.Analyse , discuss , and present some cases</a:t>
            </a:r>
          </a:p>
          <a:p>
            <a:pPr marL="0" indent="0">
              <a:buNone/>
            </a:pPr>
            <a:endParaRPr lang="en-US" dirty="0" smtClean="0"/>
          </a:p>
          <a:p>
            <a:pPr marL="0" indent="0">
              <a:buNone/>
            </a:pPr>
            <a:r>
              <a:rPr lang="en-US" dirty="0" smtClean="0"/>
              <a:t>2. Comment on others  analysis with a clear position</a:t>
            </a:r>
            <a:endParaRPr lang="en-US" dirty="0"/>
          </a:p>
        </p:txBody>
      </p:sp>
    </p:spTree>
    <p:extLst>
      <p:ext uri="{BB962C8B-B14F-4D97-AF65-F5344CB8AC3E}">
        <p14:creationId xmlns:p14="http://schemas.microsoft.com/office/powerpoint/2010/main" val="2488998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What is Business  Case </a:t>
            </a:r>
            <a:endParaRPr lang="en-US" sz="4000" b="1" dirty="0"/>
          </a:p>
        </p:txBody>
      </p:sp>
      <p:sp>
        <p:nvSpPr>
          <p:cNvPr id="3" name="Content Placeholder 2"/>
          <p:cNvSpPr>
            <a:spLocks noGrp="1"/>
          </p:cNvSpPr>
          <p:nvPr>
            <p:ph idx="1"/>
          </p:nvPr>
        </p:nvSpPr>
        <p:spPr/>
        <p:txBody>
          <a:bodyPr/>
          <a:lstStyle/>
          <a:p>
            <a:r>
              <a:rPr lang="en-US" dirty="0" smtClean="0"/>
              <a:t>A business case is an argument, usually documented, that is intended to convince a decision maker to approve some kind of action. The document itself is sometimes referred to as a business case.</a:t>
            </a:r>
          </a:p>
          <a:p>
            <a:r>
              <a:rPr lang="en-US" dirty="0" smtClean="0"/>
              <a:t>As a rule, a business case has to articulate a clear path to an attractive return on investment (ROI). </a:t>
            </a:r>
            <a:endParaRPr lang="en-US" dirty="0"/>
          </a:p>
        </p:txBody>
      </p:sp>
    </p:spTree>
    <p:extLst>
      <p:ext uri="{BB962C8B-B14F-4D97-AF65-F5344CB8AC3E}">
        <p14:creationId xmlns:p14="http://schemas.microsoft.com/office/powerpoint/2010/main" val="1378100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Guide to  analyze a Case Study </a:t>
            </a:r>
            <a:endParaRPr lang="en-US" sz="4000" b="1" dirty="0"/>
          </a:p>
        </p:txBody>
      </p:sp>
      <p:sp>
        <p:nvSpPr>
          <p:cNvPr id="3" name="Content Placeholder 2"/>
          <p:cNvSpPr>
            <a:spLocks noGrp="1"/>
          </p:cNvSpPr>
          <p:nvPr>
            <p:ph idx="1"/>
          </p:nvPr>
        </p:nvSpPr>
        <p:spPr>
          <a:xfrm>
            <a:off x="304800" y="1600200"/>
            <a:ext cx="8382000" cy="4953000"/>
          </a:xfrm>
        </p:spPr>
        <p:txBody>
          <a:bodyPr>
            <a:normAutofit fontScale="92500"/>
          </a:bodyPr>
          <a:lstStyle/>
          <a:p>
            <a:r>
              <a:rPr lang="en-US" dirty="0" smtClean="0"/>
              <a:t>What is case study </a:t>
            </a:r>
            <a:endParaRPr lang="en-US" dirty="0"/>
          </a:p>
          <a:p>
            <a:r>
              <a:rPr lang="en-US" dirty="0" smtClean="0"/>
              <a:t>Appreciate the benefits of using case studies in the learning of strategic management and how their use can help develop key managerial skills.</a:t>
            </a:r>
          </a:p>
          <a:p>
            <a:r>
              <a:rPr lang="en-US" dirty="0" smtClean="0"/>
              <a:t>Understand the key steps in analyzing case studies.</a:t>
            </a:r>
          </a:p>
          <a:p>
            <a:r>
              <a:rPr lang="en-US" dirty="0" smtClean="0"/>
              <a:t>Apply theoretical concepts and frameworks to the material in the case.</a:t>
            </a:r>
          </a:p>
          <a:p>
            <a:r>
              <a:rPr lang="en-US" dirty="0" smtClean="0"/>
              <a:t>Identify and appreciate different ways to present case analysis.</a:t>
            </a:r>
            <a:endParaRPr lang="en-US" dirty="0"/>
          </a:p>
        </p:txBody>
      </p:sp>
    </p:spTree>
    <p:extLst>
      <p:ext uri="{BB962C8B-B14F-4D97-AF65-F5344CB8AC3E}">
        <p14:creationId xmlns:p14="http://schemas.microsoft.com/office/powerpoint/2010/main" val="149511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 case study?</a:t>
            </a:r>
            <a:endParaRPr lang="en-US" b="1" dirty="0"/>
          </a:p>
        </p:txBody>
      </p:sp>
      <p:sp>
        <p:nvSpPr>
          <p:cNvPr id="3" name="Content Placeholder 2"/>
          <p:cNvSpPr>
            <a:spLocks noGrp="1"/>
          </p:cNvSpPr>
          <p:nvPr>
            <p:ph idx="1"/>
          </p:nvPr>
        </p:nvSpPr>
        <p:spPr>
          <a:xfrm>
            <a:off x="228600" y="1600200"/>
            <a:ext cx="8610600" cy="5257800"/>
          </a:xfrm>
        </p:spPr>
        <p:txBody>
          <a:bodyPr>
            <a:noAutofit/>
          </a:bodyPr>
          <a:lstStyle/>
          <a:p>
            <a:r>
              <a:rPr lang="en-US" sz="2800" dirty="0" smtClean="0"/>
              <a:t>A case study is a particular account of a set of circumstances faced by an industry, specific organization or individual. </a:t>
            </a:r>
          </a:p>
          <a:p>
            <a:r>
              <a:rPr lang="en-US" sz="2800" dirty="0" smtClean="0"/>
              <a:t>It provides information about a real life business situation and gives examples of how strategic issues are managed by real organizations.</a:t>
            </a:r>
          </a:p>
          <a:p>
            <a:r>
              <a:rPr lang="en-US" sz="2800" dirty="0" smtClean="0"/>
              <a:t> A case study describes an actual </a:t>
            </a:r>
            <a:r>
              <a:rPr lang="en-US" sz="2800" dirty="0" err="1" smtClean="0"/>
              <a:t>situation,such</a:t>
            </a:r>
            <a:r>
              <a:rPr lang="en-US" sz="2800" dirty="0" smtClean="0"/>
              <a:t> as the current state of an industry and factors influencing it or, for example, specific problems facing an organization. </a:t>
            </a:r>
          </a:p>
        </p:txBody>
      </p:sp>
    </p:spTree>
    <p:extLst>
      <p:ext uri="{BB962C8B-B14F-4D97-AF65-F5344CB8AC3E}">
        <p14:creationId xmlns:p14="http://schemas.microsoft.com/office/powerpoint/2010/main" val="2123457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case study?</a:t>
            </a:r>
            <a:endParaRPr lang="en-US" dirty="0"/>
          </a:p>
        </p:txBody>
      </p:sp>
      <p:sp>
        <p:nvSpPr>
          <p:cNvPr id="3" name="Content Placeholder 2"/>
          <p:cNvSpPr>
            <a:spLocks noGrp="1"/>
          </p:cNvSpPr>
          <p:nvPr>
            <p:ph idx="1"/>
          </p:nvPr>
        </p:nvSpPr>
        <p:spPr>
          <a:xfrm>
            <a:off x="457200" y="1600200"/>
            <a:ext cx="8686800" cy="5257800"/>
          </a:xfrm>
        </p:spPr>
        <p:txBody>
          <a:bodyPr>
            <a:noAutofit/>
          </a:bodyPr>
          <a:lstStyle/>
          <a:p>
            <a:r>
              <a:rPr lang="en-US" sz="2800" dirty="0" smtClean="0"/>
              <a:t>Typical case scenarios in strategic management might include, for example: an analysis of the external environment in which an organization is competing; the resources of the organization; and its core competences. </a:t>
            </a:r>
          </a:p>
          <a:p>
            <a:r>
              <a:rPr lang="en-US" sz="2800" dirty="0" smtClean="0"/>
              <a:t>In such a scenario you could be asked to undertake a strategic analysis and identify the key issues facing the organization, now and in the future. Other scenarios might outline the strategic direction the organization is pursuing, where the task is to evaluate those strategies. Alternatively, it might asses how an organization has implemented their strategy or the problems it has encountered in doing so.</a:t>
            </a:r>
          </a:p>
          <a:p>
            <a:endParaRPr lang="en-US" sz="2800" dirty="0"/>
          </a:p>
        </p:txBody>
      </p:sp>
    </p:spTree>
    <p:extLst>
      <p:ext uri="{BB962C8B-B14F-4D97-AF65-F5344CB8AC3E}">
        <p14:creationId xmlns:p14="http://schemas.microsoft.com/office/powerpoint/2010/main" val="1625570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case study?</a:t>
            </a:r>
            <a:endParaRPr lang="en-US" dirty="0"/>
          </a:p>
        </p:txBody>
      </p:sp>
      <p:sp>
        <p:nvSpPr>
          <p:cNvPr id="3" name="Content Placeholder 2"/>
          <p:cNvSpPr>
            <a:spLocks noGrp="1"/>
          </p:cNvSpPr>
          <p:nvPr>
            <p:ph idx="1"/>
          </p:nvPr>
        </p:nvSpPr>
        <p:spPr/>
        <p:txBody>
          <a:bodyPr/>
          <a:lstStyle/>
          <a:p>
            <a:r>
              <a:rPr lang="en-US" dirty="0" smtClean="0"/>
              <a:t>Whatever the question(s), it will relate to a specific part(s) of the strategic management process. </a:t>
            </a:r>
          </a:p>
          <a:p>
            <a:r>
              <a:rPr lang="en-US" dirty="0" smtClean="0"/>
              <a:t>When undertaking such analysis, you would be expected to utilize relevant theoretical concepts and frameworks.</a:t>
            </a:r>
          </a:p>
          <a:p>
            <a:endParaRPr lang="en-US" dirty="0"/>
          </a:p>
        </p:txBody>
      </p:sp>
    </p:spTree>
    <p:extLst>
      <p:ext uri="{BB962C8B-B14F-4D97-AF65-F5344CB8AC3E}">
        <p14:creationId xmlns:p14="http://schemas.microsoft.com/office/powerpoint/2010/main" val="14149903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1132</Words>
  <Application>Microsoft Office PowerPoint</Application>
  <PresentationFormat>On-screen Show (4:3)</PresentationFormat>
  <Paragraphs>117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Business Case Analysis </vt:lpstr>
      <vt:lpstr>Learning Outcomes </vt:lpstr>
      <vt:lpstr>Learning Outcomes </vt:lpstr>
      <vt:lpstr>Learning Outcomes </vt:lpstr>
      <vt:lpstr>What is Business  Case </vt:lpstr>
      <vt:lpstr>Guide to  analyze a Case Study </vt:lpstr>
      <vt:lpstr>What is a case study?</vt:lpstr>
      <vt:lpstr>What is a case study?</vt:lpstr>
      <vt:lpstr>What is a case study?</vt:lpstr>
      <vt:lpstr>The Benefit of using case studies </vt:lpstr>
      <vt:lpstr>Skill  development using  case studies </vt:lpstr>
      <vt:lpstr>Key Steps in analyzing a Case</vt:lpstr>
      <vt:lpstr>Theoretical  concepts and Frameworks</vt:lpstr>
      <vt:lpstr>Ways to present case analysis </vt:lpstr>
      <vt:lpstr>Oral Presentation </vt:lpstr>
      <vt:lpstr>Visual impact </vt:lpstr>
      <vt:lpstr>Written Presentation </vt:lpstr>
      <vt:lpstr>Class discussions </vt:lpstr>
      <vt:lpstr>Conclusion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Hemantha</cp:lastModifiedBy>
  <cp:revision>47</cp:revision>
  <dcterms:created xsi:type="dcterms:W3CDTF">2017-03-12T06:09:58Z</dcterms:created>
  <dcterms:modified xsi:type="dcterms:W3CDTF">2017-03-14T04:15:42Z</dcterms:modified>
</cp:coreProperties>
</file>